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560" y="33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7004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69680" cy="20908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l-BE"/>
              <a:t>Klik om de opmaak van de titeltekst te bewerken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nl-BE"/>
              <a:t>Klik om de opmaak van de overzichtstekst te bewerken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nl-BE"/>
              <a:t>Tweede overzichtsniveau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nl-BE"/>
              <a:t>Derde overzichtsniveau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nl-BE"/>
              <a:t>Vierde overzichtsniveau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nl-BE"/>
              <a:t>Vijfde overzichtsniveau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nl-BE"/>
              <a:t>Zesde overzichtsniveau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nl-BE"/>
              <a:t>Zevende overzichtsniveau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nl-BE" sz="1400"/>
              <a:t>&lt;datum/tijd&gt;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ctr"/>
            <a:r>
              <a:rPr lang="nl-BE" sz="1400"/>
              <a:t>&lt;voettekst&gt;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fld id="{4181D181-C1C1-41B1-8141-0141E1419131}" type="slidenum">
              <a:rPr lang="nl-BE" sz="1400"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l-BE"/>
              <a:t>Het elektromagnetische spectrum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88000" y="2088000"/>
            <a:ext cx="9504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39" name="Line 3"/>
          <p:cNvSpPr/>
          <p:nvPr/>
        </p:nvSpPr>
        <p:spPr>
          <a:xfrm>
            <a:off x="864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0" name="Line 4"/>
          <p:cNvSpPr/>
          <p:nvPr/>
        </p:nvSpPr>
        <p:spPr>
          <a:xfrm>
            <a:off x="1440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1" name="Line 5"/>
          <p:cNvSpPr/>
          <p:nvPr/>
        </p:nvSpPr>
        <p:spPr>
          <a:xfrm>
            <a:off x="2016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2" name="Line 6"/>
          <p:cNvSpPr/>
          <p:nvPr/>
        </p:nvSpPr>
        <p:spPr>
          <a:xfrm>
            <a:off x="2592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3" name="Line 7"/>
          <p:cNvSpPr/>
          <p:nvPr/>
        </p:nvSpPr>
        <p:spPr>
          <a:xfrm>
            <a:off x="3168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4" name="Line 8"/>
          <p:cNvSpPr/>
          <p:nvPr/>
        </p:nvSpPr>
        <p:spPr>
          <a:xfrm>
            <a:off x="3744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5" name="Line 9"/>
          <p:cNvSpPr/>
          <p:nvPr/>
        </p:nvSpPr>
        <p:spPr>
          <a:xfrm>
            <a:off x="4320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6" name="Line 10"/>
          <p:cNvSpPr/>
          <p:nvPr/>
        </p:nvSpPr>
        <p:spPr>
          <a:xfrm>
            <a:off x="4896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7" name="Line 11"/>
          <p:cNvSpPr/>
          <p:nvPr/>
        </p:nvSpPr>
        <p:spPr>
          <a:xfrm>
            <a:off x="5472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8" name="Line 12"/>
          <p:cNvSpPr/>
          <p:nvPr/>
        </p:nvSpPr>
        <p:spPr>
          <a:xfrm>
            <a:off x="6048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49" name="Line 13"/>
          <p:cNvSpPr/>
          <p:nvPr/>
        </p:nvSpPr>
        <p:spPr>
          <a:xfrm>
            <a:off x="6624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0" name="Line 14"/>
          <p:cNvSpPr/>
          <p:nvPr/>
        </p:nvSpPr>
        <p:spPr>
          <a:xfrm>
            <a:off x="7200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1" name="Line 15"/>
          <p:cNvSpPr/>
          <p:nvPr/>
        </p:nvSpPr>
        <p:spPr>
          <a:xfrm>
            <a:off x="7776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2" name="Line 16"/>
          <p:cNvSpPr/>
          <p:nvPr/>
        </p:nvSpPr>
        <p:spPr>
          <a:xfrm>
            <a:off x="8352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3" name="Line 17"/>
          <p:cNvSpPr/>
          <p:nvPr/>
        </p:nvSpPr>
        <p:spPr>
          <a:xfrm>
            <a:off x="8928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4" name="Line 18"/>
          <p:cNvSpPr/>
          <p:nvPr/>
        </p:nvSpPr>
        <p:spPr>
          <a:xfrm>
            <a:off x="9504000" y="19980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55" name="TextShape 19"/>
          <p:cNvSpPr txBox="1"/>
          <p:nvPr/>
        </p:nvSpPr>
        <p:spPr>
          <a:xfrm>
            <a:off x="666000" y="1720800"/>
            <a:ext cx="504000" cy="2952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3</a:t>
            </a:r>
            <a:endParaRPr baseline="30000" dirty="0"/>
          </a:p>
        </p:txBody>
      </p:sp>
      <p:sp>
        <p:nvSpPr>
          <p:cNvPr id="56" name="TextShape 20"/>
          <p:cNvSpPr txBox="1"/>
          <p:nvPr/>
        </p:nvSpPr>
        <p:spPr>
          <a:xfrm>
            <a:off x="1221660" y="172080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2</a:t>
            </a:r>
            <a:endParaRPr baseline="30000" dirty="0"/>
          </a:p>
        </p:txBody>
      </p:sp>
      <p:sp>
        <p:nvSpPr>
          <p:cNvPr id="57" name="TextShape 21"/>
          <p:cNvSpPr txBox="1"/>
          <p:nvPr/>
        </p:nvSpPr>
        <p:spPr>
          <a:xfrm>
            <a:off x="1818000" y="172080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</a:t>
            </a:r>
            <a:endParaRPr sz="1400" baseline="30000" dirty="0"/>
          </a:p>
        </p:txBody>
      </p:sp>
      <p:sp>
        <p:nvSpPr>
          <p:cNvPr id="58" name="TextShape 22"/>
          <p:cNvSpPr txBox="1"/>
          <p:nvPr/>
        </p:nvSpPr>
        <p:spPr>
          <a:xfrm>
            <a:off x="2394000" y="1720800"/>
            <a:ext cx="279720" cy="29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/>
              <a:t>1</a:t>
            </a:r>
            <a:endParaRPr/>
          </a:p>
        </p:txBody>
      </p:sp>
      <p:sp>
        <p:nvSpPr>
          <p:cNvPr id="59" name="TextShape 23"/>
          <p:cNvSpPr txBox="1"/>
          <p:nvPr/>
        </p:nvSpPr>
        <p:spPr>
          <a:xfrm>
            <a:off x="2970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-1</a:t>
            </a:r>
            <a:endParaRPr sz="1400" baseline="30000" dirty="0"/>
          </a:p>
        </p:txBody>
      </p:sp>
      <p:sp>
        <p:nvSpPr>
          <p:cNvPr id="60" name="TextShape 24"/>
          <p:cNvSpPr txBox="1"/>
          <p:nvPr/>
        </p:nvSpPr>
        <p:spPr>
          <a:xfrm>
            <a:off x="3546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-2</a:t>
            </a:r>
            <a:endParaRPr sz="1400" baseline="30000" dirty="0"/>
          </a:p>
        </p:txBody>
      </p:sp>
      <p:sp>
        <p:nvSpPr>
          <p:cNvPr id="61" name="TextShape 25"/>
          <p:cNvSpPr txBox="1"/>
          <p:nvPr/>
        </p:nvSpPr>
        <p:spPr>
          <a:xfrm>
            <a:off x="4122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-3</a:t>
            </a:r>
            <a:endParaRPr sz="1400" baseline="30000" dirty="0"/>
          </a:p>
        </p:txBody>
      </p:sp>
      <p:sp>
        <p:nvSpPr>
          <p:cNvPr id="62" name="TextShape 26"/>
          <p:cNvSpPr txBox="1"/>
          <p:nvPr/>
        </p:nvSpPr>
        <p:spPr>
          <a:xfrm>
            <a:off x="4698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-4</a:t>
            </a:r>
            <a:endParaRPr sz="1400" baseline="30000" dirty="0"/>
          </a:p>
        </p:txBody>
      </p:sp>
      <p:sp>
        <p:nvSpPr>
          <p:cNvPr id="63" name="TextShape 27"/>
          <p:cNvSpPr txBox="1"/>
          <p:nvPr/>
        </p:nvSpPr>
        <p:spPr>
          <a:xfrm>
            <a:off x="5274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-5</a:t>
            </a:r>
            <a:endParaRPr sz="1400" baseline="30000" dirty="0"/>
          </a:p>
        </p:txBody>
      </p:sp>
      <p:sp>
        <p:nvSpPr>
          <p:cNvPr id="64" name="TextShape 28"/>
          <p:cNvSpPr txBox="1"/>
          <p:nvPr/>
        </p:nvSpPr>
        <p:spPr>
          <a:xfrm>
            <a:off x="5850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-6</a:t>
            </a:r>
            <a:endParaRPr baseline="30000" dirty="0"/>
          </a:p>
        </p:txBody>
      </p:sp>
      <p:sp>
        <p:nvSpPr>
          <p:cNvPr id="65" name="TextShape 29"/>
          <p:cNvSpPr txBox="1"/>
          <p:nvPr/>
        </p:nvSpPr>
        <p:spPr>
          <a:xfrm>
            <a:off x="6426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-7</a:t>
            </a:r>
            <a:endParaRPr sz="1400" baseline="30000" dirty="0"/>
          </a:p>
        </p:txBody>
      </p:sp>
      <p:sp>
        <p:nvSpPr>
          <p:cNvPr id="66" name="TextShape 30"/>
          <p:cNvSpPr txBox="1"/>
          <p:nvPr/>
        </p:nvSpPr>
        <p:spPr>
          <a:xfrm>
            <a:off x="7002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-8</a:t>
            </a:r>
            <a:endParaRPr sz="1400" baseline="30000" dirty="0"/>
          </a:p>
        </p:txBody>
      </p:sp>
      <p:sp>
        <p:nvSpPr>
          <p:cNvPr id="67" name="TextShape 31"/>
          <p:cNvSpPr txBox="1"/>
          <p:nvPr/>
        </p:nvSpPr>
        <p:spPr>
          <a:xfrm>
            <a:off x="7578000" y="172080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-9</a:t>
            </a:r>
            <a:endParaRPr sz="1400" baseline="30000" dirty="0"/>
          </a:p>
        </p:txBody>
      </p:sp>
      <p:sp>
        <p:nvSpPr>
          <p:cNvPr id="68" name="TextShape 32"/>
          <p:cNvSpPr txBox="1"/>
          <p:nvPr/>
        </p:nvSpPr>
        <p:spPr>
          <a:xfrm>
            <a:off x="8154000" y="1720800"/>
            <a:ext cx="52956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-10</a:t>
            </a:r>
            <a:endParaRPr sz="1400" baseline="30000" dirty="0"/>
          </a:p>
        </p:txBody>
      </p:sp>
      <p:sp>
        <p:nvSpPr>
          <p:cNvPr id="69" name="TextShape 33"/>
          <p:cNvSpPr txBox="1"/>
          <p:nvPr/>
        </p:nvSpPr>
        <p:spPr>
          <a:xfrm>
            <a:off x="8730000" y="1723680"/>
            <a:ext cx="52956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-11</a:t>
            </a:r>
            <a:endParaRPr baseline="30000" dirty="0"/>
          </a:p>
        </p:txBody>
      </p:sp>
      <p:sp>
        <p:nvSpPr>
          <p:cNvPr id="70" name="TextShape 34"/>
          <p:cNvSpPr txBox="1"/>
          <p:nvPr/>
        </p:nvSpPr>
        <p:spPr>
          <a:xfrm>
            <a:off x="9306000" y="1720800"/>
            <a:ext cx="52956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-12</a:t>
            </a:r>
            <a:endParaRPr sz="1400" baseline="30000" dirty="0"/>
          </a:p>
        </p:txBody>
      </p:sp>
      <p:sp>
        <p:nvSpPr>
          <p:cNvPr id="71" name="TextShape 35"/>
          <p:cNvSpPr txBox="1"/>
          <p:nvPr/>
        </p:nvSpPr>
        <p:spPr>
          <a:xfrm>
            <a:off x="288000" y="1179000"/>
            <a:ext cx="1409040" cy="316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600"/>
              <a:t>Golflengte(m)</a:t>
            </a:r>
            <a:endParaRPr/>
          </a:p>
        </p:txBody>
      </p:sp>
      <p:sp>
        <p:nvSpPr>
          <p:cNvPr id="72" name="Line 36"/>
          <p:cNvSpPr/>
          <p:nvPr/>
        </p:nvSpPr>
        <p:spPr>
          <a:xfrm>
            <a:off x="288000" y="2944800"/>
            <a:ext cx="9504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73" name="Line 37"/>
          <p:cNvSpPr/>
          <p:nvPr/>
        </p:nvSpPr>
        <p:spPr>
          <a:xfrm>
            <a:off x="1148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74" name="Line 38"/>
          <p:cNvSpPr/>
          <p:nvPr/>
        </p:nvSpPr>
        <p:spPr>
          <a:xfrm>
            <a:off x="1724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75" name="Line 39"/>
          <p:cNvSpPr/>
          <p:nvPr/>
        </p:nvSpPr>
        <p:spPr>
          <a:xfrm>
            <a:off x="2300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76" name="Line 40"/>
          <p:cNvSpPr/>
          <p:nvPr/>
        </p:nvSpPr>
        <p:spPr>
          <a:xfrm>
            <a:off x="2876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77" name="Line 41"/>
          <p:cNvSpPr/>
          <p:nvPr/>
        </p:nvSpPr>
        <p:spPr>
          <a:xfrm>
            <a:off x="3452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78" name="Line 42"/>
          <p:cNvSpPr/>
          <p:nvPr/>
        </p:nvSpPr>
        <p:spPr>
          <a:xfrm>
            <a:off x="4028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79" name="Line 43"/>
          <p:cNvSpPr/>
          <p:nvPr/>
        </p:nvSpPr>
        <p:spPr>
          <a:xfrm>
            <a:off x="4604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0" name="Line 44"/>
          <p:cNvSpPr/>
          <p:nvPr/>
        </p:nvSpPr>
        <p:spPr>
          <a:xfrm>
            <a:off x="5180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1" name="Line 45"/>
          <p:cNvSpPr/>
          <p:nvPr/>
        </p:nvSpPr>
        <p:spPr>
          <a:xfrm>
            <a:off x="5756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2" name="Line 46"/>
          <p:cNvSpPr/>
          <p:nvPr/>
        </p:nvSpPr>
        <p:spPr>
          <a:xfrm>
            <a:off x="6332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3" name="Line 47"/>
          <p:cNvSpPr/>
          <p:nvPr/>
        </p:nvSpPr>
        <p:spPr>
          <a:xfrm>
            <a:off x="6908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4" name="Line 48"/>
          <p:cNvSpPr/>
          <p:nvPr/>
        </p:nvSpPr>
        <p:spPr>
          <a:xfrm>
            <a:off x="7484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5" name="Line 49"/>
          <p:cNvSpPr/>
          <p:nvPr/>
        </p:nvSpPr>
        <p:spPr>
          <a:xfrm>
            <a:off x="8060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6" name="Line 50"/>
          <p:cNvSpPr/>
          <p:nvPr/>
        </p:nvSpPr>
        <p:spPr>
          <a:xfrm>
            <a:off x="8636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7" name="Line 51"/>
          <p:cNvSpPr/>
          <p:nvPr/>
        </p:nvSpPr>
        <p:spPr>
          <a:xfrm>
            <a:off x="9212760" y="285480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88" name="TextShape 52"/>
          <p:cNvSpPr txBox="1"/>
          <p:nvPr/>
        </p:nvSpPr>
        <p:spPr>
          <a:xfrm>
            <a:off x="950760" y="2577600"/>
            <a:ext cx="504000" cy="2952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6</a:t>
            </a:r>
            <a:endParaRPr sz="1400" baseline="30000" dirty="0"/>
          </a:p>
        </p:txBody>
      </p:sp>
      <p:sp>
        <p:nvSpPr>
          <p:cNvPr id="89" name="TextShape 53"/>
          <p:cNvSpPr txBox="1"/>
          <p:nvPr/>
        </p:nvSpPr>
        <p:spPr>
          <a:xfrm>
            <a:off x="1526760" y="257760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7</a:t>
            </a:r>
            <a:endParaRPr sz="1400" baseline="30000" dirty="0"/>
          </a:p>
        </p:txBody>
      </p:sp>
      <p:sp>
        <p:nvSpPr>
          <p:cNvPr id="90" name="TextShape 54"/>
          <p:cNvSpPr txBox="1"/>
          <p:nvPr/>
        </p:nvSpPr>
        <p:spPr>
          <a:xfrm>
            <a:off x="2102760" y="257760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8</a:t>
            </a:r>
            <a:endParaRPr sz="1400" baseline="30000" dirty="0"/>
          </a:p>
        </p:txBody>
      </p:sp>
      <p:sp>
        <p:nvSpPr>
          <p:cNvPr id="91" name="TextShape 55"/>
          <p:cNvSpPr txBox="1"/>
          <p:nvPr/>
        </p:nvSpPr>
        <p:spPr>
          <a:xfrm>
            <a:off x="2678760" y="257760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9</a:t>
            </a:r>
            <a:endParaRPr sz="1400" baseline="30000" dirty="0"/>
          </a:p>
        </p:txBody>
      </p:sp>
      <p:sp>
        <p:nvSpPr>
          <p:cNvPr id="92" name="TextShape 56"/>
          <p:cNvSpPr txBox="1"/>
          <p:nvPr/>
        </p:nvSpPr>
        <p:spPr>
          <a:xfrm>
            <a:off x="3254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10</a:t>
            </a:r>
            <a:endParaRPr sz="1400" baseline="30000" dirty="0"/>
          </a:p>
        </p:txBody>
      </p:sp>
      <p:sp>
        <p:nvSpPr>
          <p:cNvPr id="93" name="TextShape 57"/>
          <p:cNvSpPr txBox="1"/>
          <p:nvPr/>
        </p:nvSpPr>
        <p:spPr>
          <a:xfrm>
            <a:off x="3830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11</a:t>
            </a:r>
            <a:endParaRPr sz="1400" baseline="30000" dirty="0"/>
          </a:p>
        </p:txBody>
      </p:sp>
      <p:sp>
        <p:nvSpPr>
          <p:cNvPr id="94" name="TextShape 58"/>
          <p:cNvSpPr txBox="1"/>
          <p:nvPr/>
        </p:nvSpPr>
        <p:spPr>
          <a:xfrm>
            <a:off x="4406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12</a:t>
            </a:r>
            <a:endParaRPr sz="1400" baseline="30000" dirty="0"/>
          </a:p>
        </p:txBody>
      </p:sp>
      <p:sp>
        <p:nvSpPr>
          <p:cNvPr id="95" name="TextShape 59"/>
          <p:cNvSpPr txBox="1"/>
          <p:nvPr/>
        </p:nvSpPr>
        <p:spPr>
          <a:xfrm>
            <a:off x="4982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13</a:t>
            </a:r>
            <a:endParaRPr sz="1400" baseline="30000" dirty="0"/>
          </a:p>
        </p:txBody>
      </p:sp>
      <p:sp>
        <p:nvSpPr>
          <p:cNvPr id="96" name="TextShape 60"/>
          <p:cNvSpPr txBox="1"/>
          <p:nvPr/>
        </p:nvSpPr>
        <p:spPr>
          <a:xfrm>
            <a:off x="5553360" y="257616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14</a:t>
            </a:r>
            <a:endParaRPr sz="1400" baseline="30000" dirty="0"/>
          </a:p>
        </p:txBody>
      </p:sp>
      <p:sp>
        <p:nvSpPr>
          <p:cNvPr id="97" name="TextShape 61"/>
          <p:cNvSpPr txBox="1"/>
          <p:nvPr/>
        </p:nvSpPr>
        <p:spPr>
          <a:xfrm>
            <a:off x="6134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15</a:t>
            </a:r>
            <a:endParaRPr sz="1400" baseline="30000" dirty="0"/>
          </a:p>
        </p:txBody>
      </p:sp>
      <p:sp>
        <p:nvSpPr>
          <p:cNvPr id="98" name="TextShape 62"/>
          <p:cNvSpPr txBox="1"/>
          <p:nvPr/>
        </p:nvSpPr>
        <p:spPr>
          <a:xfrm>
            <a:off x="6710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16</a:t>
            </a:r>
            <a:endParaRPr sz="1400" baseline="30000" dirty="0"/>
          </a:p>
        </p:txBody>
      </p:sp>
      <p:sp>
        <p:nvSpPr>
          <p:cNvPr id="99" name="TextShape 63"/>
          <p:cNvSpPr txBox="1"/>
          <p:nvPr/>
        </p:nvSpPr>
        <p:spPr>
          <a:xfrm>
            <a:off x="7286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17</a:t>
            </a:r>
            <a:endParaRPr sz="1400" baseline="30000" dirty="0"/>
          </a:p>
        </p:txBody>
      </p:sp>
      <p:sp>
        <p:nvSpPr>
          <p:cNvPr id="100" name="TextShape 64"/>
          <p:cNvSpPr txBox="1"/>
          <p:nvPr/>
        </p:nvSpPr>
        <p:spPr>
          <a:xfrm>
            <a:off x="7862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18</a:t>
            </a:r>
            <a:endParaRPr sz="1400" baseline="30000" dirty="0"/>
          </a:p>
        </p:txBody>
      </p:sp>
      <p:sp>
        <p:nvSpPr>
          <p:cNvPr id="101" name="TextShape 65"/>
          <p:cNvSpPr txBox="1"/>
          <p:nvPr/>
        </p:nvSpPr>
        <p:spPr>
          <a:xfrm>
            <a:off x="8438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19</a:t>
            </a:r>
            <a:endParaRPr sz="1400" baseline="30000" dirty="0"/>
          </a:p>
        </p:txBody>
      </p:sp>
      <p:sp>
        <p:nvSpPr>
          <p:cNvPr id="102" name="TextShape 66"/>
          <p:cNvSpPr txBox="1"/>
          <p:nvPr/>
        </p:nvSpPr>
        <p:spPr>
          <a:xfrm>
            <a:off x="9014760" y="2577600"/>
            <a:ext cx="49464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20</a:t>
            </a:r>
            <a:endParaRPr sz="1400" baseline="30000" dirty="0"/>
          </a:p>
        </p:txBody>
      </p:sp>
      <p:sp>
        <p:nvSpPr>
          <p:cNvPr id="103" name="TextShape 67"/>
          <p:cNvSpPr txBox="1"/>
          <p:nvPr/>
        </p:nvSpPr>
        <p:spPr>
          <a:xfrm>
            <a:off x="262080" y="2275920"/>
            <a:ext cx="1532520" cy="316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600"/>
              <a:t>Frequentie(Hz)</a:t>
            </a:r>
            <a:endParaRPr/>
          </a:p>
        </p:txBody>
      </p:sp>
      <p:sp>
        <p:nvSpPr>
          <p:cNvPr id="104" name="Line 68"/>
          <p:cNvSpPr/>
          <p:nvPr/>
        </p:nvSpPr>
        <p:spPr>
          <a:xfrm>
            <a:off x="283320" y="3744000"/>
            <a:ext cx="9504000" cy="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05" name="Line 69"/>
          <p:cNvSpPr/>
          <p:nvPr/>
        </p:nvSpPr>
        <p:spPr>
          <a:xfrm>
            <a:off x="753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06" name="Line 70"/>
          <p:cNvSpPr/>
          <p:nvPr/>
        </p:nvSpPr>
        <p:spPr>
          <a:xfrm>
            <a:off x="1329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07" name="Line 71"/>
          <p:cNvSpPr/>
          <p:nvPr/>
        </p:nvSpPr>
        <p:spPr>
          <a:xfrm>
            <a:off x="1905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08" name="Line 72"/>
          <p:cNvSpPr/>
          <p:nvPr/>
        </p:nvSpPr>
        <p:spPr>
          <a:xfrm>
            <a:off x="2481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09" name="Line 73"/>
          <p:cNvSpPr/>
          <p:nvPr/>
        </p:nvSpPr>
        <p:spPr>
          <a:xfrm>
            <a:off x="3057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0" name="Line 74"/>
          <p:cNvSpPr/>
          <p:nvPr/>
        </p:nvSpPr>
        <p:spPr>
          <a:xfrm>
            <a:off x="3633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1" name="Line 75"/>
          <p:cNvSpPr/>
          <p:nvPr/>
        </p:nvSpPr>
        <p:spPr>
          <a:xfrm>
            <a:off x="4209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2" name="Line 76"/>
          <p:cNvSpPr/>
          <p:nvPr/>
        </p:nvSpPr>
        <p:spPr>
          <a:xfrm>
            <a:off x="4785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3" name="Line 77"/>
          <p:cNvSpPr/>
          <p:nvPr/>
        </p:nvSpPr>
        <p:spPr>
          <a:xfrm>
            <a:off x="5361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4" name="Line 78"/>
          <p:cNvSpPr/>
          <p:nvPr/>
        </p:nvSpPr>
        <p:spPr>
          <a:xfrm>
            <a:off x="5937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5" name="Line 79"/>
          <p:cNvSpPr/>
          <p:nvPr/>
        </p:nvSpPr>
        <p:spPr>
          <a:xfrm>
            <a:off x="6513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6" name="Line 80"/>
          <p:cNvSpPr/>
          <p:nvPr/>
        </p:nvSpPr>
        <p:spPr>
          <a:xfrm>
            <a:off x="7089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7" name="Line 81"/>
          <p:cNvSpPr/>
          <p:nvPr/>
        </p:nvSpPr>
        <p:spPr>
          <a:xfrm>
            <a:off x="7665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8" name="Line 82"/>
          <p:cNvSpPr/>
          <p:nvPr/>
        </p:nvSpPr>
        <p:spPr>
          <a:xfrm>
            <a:off x="8241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9" name="Line 83"/>
          <p:cNvSpPr/>
          <p:nvPr/>
        </p:nvSpPr>
        <p:spPr>
          <a:xfrm>
            <a:off x="8817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20" name="Line 84"/>
          <p:cNvSpPr/>
          <p:nvPr/>
        </p:nvSpPr>
        <p:spPr>
          <a:xfrm>
            <a:off x="9393120" y="3657960"/>
            <a:ext cx="0" cy="18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21" name="TextShape 85"/>
          <p:cNvSpPr txBox="1"/>
          <p:nvPr/>
        </p:nvSpPr>
        <p:spPr>
          <a:xfrm>
            <a:off x="555120" y="3380760"/>
            <a:ext cx="504000" cy="2952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-9</a:t>
            </a:r>
            <a:endParaRPr sz="1400" baseline="30000" dirty="0"/>
          </a:p>
        </p:txBody>
      </p:sp>
      <p:sp>
        <p:nvSpPr>
          <p:cNvPr id="122" name="TextShape 86"/>
          <p:cNvSpPr txBox="1"/>
          <p:nvPr/>
        </p:nvSpPr>
        <p:spPr>
          <a:xfrm>
            <a:off x="1131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-8</a:t>
            </a:r>
            <a:endParaRPr sz="1400" baseline="30000" dirty="0"/>
          </a:p>
        </p:txBody>
      </p:sp>
      <p:sp>
        <p:nvSpPr>
          <p:cNvPr id="123" name="TextShape 87"/>
          <p:cNvSpPr txBox="1"/>
          <p:nvPr/>
        </p:nvSpPr>
        <p:spPr>
          <a:xfrm>
            <a:off x="1707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-7</a:t>
            </a:r>
            <a:endParaRPr sz="1400" baseline="30000" dirty="0"/>
          </a:p>
        </p:txBody>
      </p:sp>
      <p:sp>
        <p:nvSpPr>
          <p:cNvPr id="124" name="TextShape 88"/>
          <p:cNvSpPr txBox="1"/>
          <p:nvPr/>
        </p:nvSpPr>
        <p:spPr>
          <a:xfrm>
            <a:off x="2283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-6</a:t>
            </a:r>
            <a:endParaRPr sz="1400" baseline="30000" dirty="0"/>
          </a:p>
        </p:txBody>
      </p:sp>
      <p:sp>
        <p:nvSpPr>
          <p:cNvPr id="125" name="TextShape 89"/>
          <p:cNvSpPr txBox="1"/>
          <p:nvPr/>
        </p:nvSpPr>
        <p:spPr>
          <a:xfrm>
            <a:off x="2859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-5</a:t>
            </a:r>
            <a:endParaRPr sz="1400" baseline="30000" dirty="0"/>
          </a:p>
        </p:txBody>
      </p:sp>
      <p:sp>
        <p:nvSpPr>
          <p:cNvPr id="126" name="TextShape 90"/>
          <p:cNvSpPr txBox="1"/>
          <p:nvPr/>
        </p:nvSpPr>
        <p:spPr>
          <a:xfrm>
            <a:off x="3435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-4</a:t>
            </a:r>
            <a:endParaRPr sz="1400" baseline="30000" dirty="0"/>
          </a:p>
        </p:txBody>
      </p:sp>
      <p:sp>
        <p:nvSpPr>
          <p:cNvPr id="127" name="TextShape 91"/>
          <p:cNvSpPr txBox="1"/>
          <p:nvPr/>
        </p:nvSpPr>
        <p:spPr>
          <a:xfrm>
            <a:off x="4011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-3</a:t>
            </a:r>
            <a:endParaRPr sz="1400" baseline="30000" dirty="0"/>
          </a:p>
        </p:txBody>
      </p:sp>
      <p:sp>
        <p:nvSpPr>
          <p:cNvPr id="128" name="TextShape 92"/>
          <p:cNvSpPr txBox="1"/>
          <p:nvPr/>
        </p:nvSpPr>
        <p:spPr>
          <a:xfrm>
            <a:off x="4587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-2</a:t>
            </a:r>
            <a:endParaRPr sz="1400" baseline="30000" dirty="0"/>
          </a:p>
        </p:txBody>
      </p:sp>
      <p:sp>
        <p:nvSpPr>
          <p:cNvPr id="129" name="TextShape 93"/>
          <p:cNvSpPr txBox="1"/>
          <p:nvPr/>
        </p:nvSpPr>
        <p:spPr>
          <a:xfrm>
            <a:off x="5163120" y="3380760"/>
            <a:ext cx="47160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-1</a:t>
            </a:r>
            <a:endParaRPr sz="1400" baseline="30000" dirty="0"/>
          </a:p>
        </p:txBody>
      </p:sp>
      <p:sp>
        <p:nvSpPr>
          <p:cNvPr id="130" name="TextShape 94"/>
          <p:cNvSpPr txBox="1"/>
          <p:nvPr/>
        </p:nvSpPr>
        <p:spPr>
          <a:xfrm>
            <a:off x="5739120" y="3380760"/>
            <a:ext cx="279720" cy="29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/>
              <a:t>1</a:t>
            </a:r>
            <a:endParaRPr/>
          </a:p>
        </p:txBody>
      </p:sp>
      <p:sp>
        <p:nvSpPr>
          <p:cNvPr id="131" name="TextShape 95"/>
          <p:cNvSpPr txBox="1"/>
          <p:nvPr/>
        </p:nvSpPr>
        <p:spPr>
          <a:xfrm>
            <a:off x="6315120" y="338076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1</a:t>
            </a:r>
            <a:endParaRPr sz="1400" baseline="30000" dirty="0"/>
          </a:p>
        </p:txBody>
      </p:sp>
      <p:sp>
        <p:nvSpPr>
          <p:cNvPr id="132" name="TextShape 96"/>
          <p:cNvSpPr txBox="1"/>
          <p:nvPr/>
        </p:nvSpPr>
        <p:spPr>
          <a:xfrm>
            <a:off x="6891120" y="338076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2</a:t>
            </a:r>
            <a:endParaRPr baseline="30000" dirty="0"/>
          </a:p>
        </p:txBody>
      </p:sp>
      <p:sp>
        <p:nvSpPr>
          <p:cNvPr id="133" name="TextShape 97"/>
          <p:cNvSpPr txBox="1"/>
          <p:nvPr/>
        </p:nvSpPr>
        <p:spPr>
          <a:xfrm>
            <a:off x="7467120" y="338076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3</a:t>
            </a:r>
            <a:endParaRPr sz="1400" baseline="30000" dirty="0"/>
          </a:p>
        </p:txBody>
      </p:sp>
      <p:sp>
        <p:nvSpPr>
          <p:cNvPr id="134" name="TextShape 98"/>
          <p:cNvSpPr txBox="1"/>
          <p:nvPr/>
        </p:nvSpPr>
        <p:spPr>
          <a:xfrm>
            <a:off x="8043120" y="338076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4</a:t>
            </a:r>
            <a:endParaRPr baseline="30000" dirty="0"/>
          </a:p>
        </p:txBody>
      </p:sp>
      <p:sp>
        <p:nvSpPr>
          <p:cNvPr id="135" name="TextShape 99"/>
          <p:cNvSpPr txBox="1"/>
          <p:nvPr/>
        </p:nvSpPr>
        <p:spPr>
          <a:xfrm>
            <a:off x="8619120" y="338076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5</a:t>
            </a:r>
            <a:endParaRPr baseline="30000" dirty="0"/>
          </a:p>
        </p:txBody>
      </p:sp>
      <p:sp>
        <p:nvSpPr>
          <p:cNvPr id="136" name="TextShape 100"/>
          <p:cNvSpPr txBox="1"/>
          <p:nvPr/>
        </p:nvSpPr>
        <p:spPr>
          <a:xfrm>
            <a:off x="9195120" y="3380760"/>
            <a:ext cx="436680" cy="2966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400" dirty="0"/>
              <a:t>10</a:t>
            </a:r>
            <a:r>
              <a:rPr lang="nl-BE" sz="1400" baseline="30000" dirty="0"/>
              <a:t>6</a:t>
            </a:r>
            <a:endParaRPr sz="1400" baseline="30000" dirty="0"/>
          </a:p>
        </p:txBody>
      </p:sp>
      <p:sp>
        <p:nvSpPr>
          <p:cNvPr id="137" name="TextShape 101"/>
          <p:cNvSpPr txBox="1"/>
          <p:nvPr/>
        </p:nvSpPr>
        <p:spPr>
          <a:xfrm>
            <a:off x="105120" y="3099960"/>
            <a:ext cx="2175480" cy="316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600"/>
              <a:t>Energie per foton (eV)</a:t>
            </a:r>
            <a:endParaRPr/>
          </a:p>
        </p:txBody>
      </p:sp>
      <p:sp>
        <p:nvSpPr>
          <p:cNvPr id="138" name="TextShape 102"/>
          <p:cNvSpPr txBox="1"/>
          <p:nvPr/>
        </p:nvSpPr>
        <p:spPr>
          <a:xfrm>
            <a:off x="9509040" y="1816920"/>
            <a:ext cx="570960" cy="261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200"/>
              <a:t>korter</a:t>
            </a:r>
            <a:endParaRPr/>
          </a:p>
        </p:txBody>
      </p:sp>
      <p:sp>
        <p:nvSpPr>
          <p:cNvPr id="139" name="TextShape 103"/>
          <p:cNvSpPr txBox="1"/>
          <p:nvPr/>
        </p:nvSpPr>
        <p:spPr>
          <a:xfrm>
            <a:off x="92880" y="1800000"/>
            <a:ext cx="771120" cy="261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200"/>
              <a:t>Langer</a:t>
            </a:r>
            <a:endParaRPr/>
          </a:p>
        </p:txBody>
      </p:sp>
      <p:sp>
        <p:nvSpPr>
          <p:cNvPr id="140" name="TextShape 104"/>
          <p:cNvSpPr txBox="1"/>
          <p:nvPr/>
        </p:nvSpPr>
        <p:spPr>
          <a:xfrm>
            <a:off x="9509400" y="2547000"/>
            <a:ext cx="596880" cy="261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200"/>
              <a:t>Hoger</a:t>
            </a:r>
            <a:endParaRPr/>
          </a:p>
        </p:txBody>
      </p:sp>
      <p:sp>
        <p:nvSpPr>
          <p:cNvPr id="141" name="TextShape 105"/>
          <p:cNvSpPr txBox="1"/>
          <p:nvPr/>
        </p:nvSpPr>
        <p:spPr>
          <a:xfrm>
            <a:off x="9555120" y="3267000"/>
            <a:ext cx="596880" cy="261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200"/>
              <a:t>Hoger</a:t>
            </a:r>
            <a:endParaRPr/>
          </a:p>
        </p:txBody>
      </p:sp>
      <p:sp>
        <p:nvSpPr>
          <p:cNvPr id="142" name="TextShape 106"/>
          <p:cNvSpPr txBox="1"/>
          <p:nvPr/>
        </p:nvSpPr>
        <p:spPr>
          <a:xfrm>
            <a:off x="72000" y="2664000"/>
            <a:ext cx="572400" cy="261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200"/>
              <a:t>Lager</a:t>
            </a:r>
            <a:endParaRPr/>
          </a:p>
        </p:txBody>
      </p:sp>
      <p:sp>
        <p:nvSpPr>
          <p:cNvPr id="143" name="TextShape 107"/>
          <p:cNvSpPr txBox="1"/>
          <p:nvPr/>
        </p:nvSpPr>
        <p:spPr>
          <a:xfrm>
            <a:off x="75600" y="3483000"/>
            <a:ext cx="572400" cy="26100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nl-BE" sz="1200"/>
              <a:t>Lager</a:t>
            </a:r>
            <a:endParaRPr/>
          </a:p>
        </p:txBody>
      </p:sp>
      <p:sp>
        <p:nvSpPr>
          <p:cNvPr id="151" name="Line 115"/>
          <p:cNvSpPr/>
          <p:nvPr/>
        </p:nvSpPr>
        <p:spPr>
          <a:xfrm>
            <a:off x="6264000" y="1904040"/>
            <a:ext cx="0" cy="3024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52" name="Line 116"/>
          <p:cNvSpPr/>
          <p:nvPr/>
        </p:nvSpPr>
        <p:spPr>
          <a:xfrm>
            <a:off x="6120000" y="1872000"/>
            <a:ext cx="0" cy="3024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53" name="Line 117"/>
          <p:cNvSpPr/>
          <p:nvPr/>
        </p:nvSpPr>
        <p:spPr>
          <a:xfrm flipH="1">
            <a:off x="5256000" y="4896000"/>
            <a:ext cx="864000" cy="72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54" name="Line 118"/>
          <p:cNvSpPr/>
          <p:nvPr/>
        </p:nvSpPr>
        <p:spPr>
          <a:xfrm>
            <a:off x="6264000" y="4896000"/>
            <a:ext cx="1080000" cy="72000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" name="PIJL-LINKS en -RECHTS 1"/>
          <p:cNvSpPr/>
          <p:nvPr/>
        </p:nvSpPr>
        <p:spPr>
          <a:xfrm>
            <a:off x="753120" y="3923980"/>
            <a:ext cx="2216880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/>
              <a:t>Radiogolven</a:t>
            </a:r>
            <a:endParaRPr lang="nl-BE" sz="1400" dirty="0"/>
          </a:p>
        </p:txBody>
      </p:sp>
      <p:sp>
        <p:nvSpPr>
          <p:cNvPr id="155" name="PIJL-LINKS en -RECHTS 154"/>
          <p:cNvSpPr/>
          <p:nvPr/>
        </p:nvSpPr>
        <p:spPr>
          <a:xfrm>
            <a:off x="5274000" y="5316055"/>
            <a:ext cx="2053800" cy="6500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 smtClean="0"/>
              <a:t>Zichtbaar licht</a:t>
            </a:r>
            <a:endParaRPr lang="nl-BE" sz="1200" dirty="0"/>
          </a:p>
        </p:txBody>
      </p:sp>
      <p:sp>
        <p:nvSpPr>
          <p:cNvPr id="156" name="PIJL-LINKS en -RECHTS 155"/>
          <p:cNvSpPr/>
          <p:nvPr/>
        </p:nvSpPr>
        <p:spPr>
          <a:xfrm>
            <a:off x="4536000" y="3862673"/>
            <a:ext cx="1152000" cy="6500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 smtClean="0"/>
              <a:t>Infrarood</a:t>
            </a:r>
            <a:endParaRPr lang="nl-BE" sz="1200" dirty="0"/>
          </a:p>
        </p:txBody>
      </p:sp>
      <p:sp>
        <p:nvSpPr>
          <p:cNvPr id="157" name="PIJL-LINKS en -RECHTS 156"/>
          <p:cNvSpPr/>
          <p:nvPr/>
        </p:nvSpPr>
        <p:spPr>
          <a:xfrm>
            <a:off x="3178882" y="4072030"/>
            <a:ext cx="1152000" cy="6500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 smtClean="0"/>
              <a:t>Microgolf</a:t>
            </a:r>
            <a:endParaRPr lang="nl-BE" sz="1200" dirty="0"/>
          </a:p>
        </p:txBody>
      </p:sp>
      <p:sp>
        <p:nvSpPr>
          <p:cNvPr id="158" name="PIJL-LINKS en -RECHTS 157"/>
          <p:cNvSpPr/>
          <p:nvPr/>
        </p:nvSpPr>
        <p:spPr>
          <a:xfrm>
            <a:off x="6453000" y="3862673"/>
            <a:ext cx="1098000" cy="7220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 err="1" smtClean="0"/>
              <a:t>UV-stralen</a:t>
            </a:r>
            <a:endParaRPr lang="nl-BE" sz="1200" dirty="0"/>
          </a:p>
        </p:txBody>
      </p:sp>
      <p:sp>
        <p:nvSpPr>
          <p:cNvPr id="159" name="PIJL-LINKS en -RECHTS 158"/>
          <p:cNvSpPr/>
          <p:nvPr/>
        </p:nvSpPr>
        <p:spPr>
          <a:xfrm>
            <a:off x="7517414" y="3994995"/>
            <a:ext cx="1078493" cy="6500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100" dirty="0" smtClean="0"/>
              <a:t>Röntgen</a:t>
            </a:r>
            <a:endParaRPr lang="nl-BE" sz="1100" dirty="0"/>
          </a:p>
        </p:txBody>
      </p:sp>
      <p:sp>
        <p:nvSpPr>
          <p:cNvPr id="160" name="PIJL-LINKS en -RECHTS 159"/>
          <p:cNvSpPr/>
          <p:nvPr/>
        </p:nvSpPr>
        <p:spPr>
          <a:xfrm>
            <a:off x="8615032" y="3994995"/>
            <a:ext cx="1152000" cy="6500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dirty="0" smtClean="0"/>
              <a:t>Gamma stralen</a:t>
            </a:r>
            <a:endParaRPr lang="nl-BE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273999" y="6119982"/>
            <a:ext cx="2210761" cy="176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</Words>
  <Application>Microsoft Office PowerPoint</Application>
  <PresentationFormat>Aangepast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 Theme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Windows-gebruiker</cp:lastModifiedBy>
  <cp:revision>2</cp:revision>
  <dcterms:modified xsi:type="dcterms:W3CDTF">2013-04-08T10:28:26Z</dcterms:modified>
</cp:coreProperties>
</file>